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embeddedFontLst>
    <p:embeddedFont>
      <p:font typeface="Adelle Sans Devanagari" panose="020B0604020202020204" charset="-78"/>
      <p:regular r:id="rId8"/>
      <p:bold r:id="rId9"/>
    </p:embeddedFont>
    <p:embeddedFont>
      <p:font typeface="Adelle Sans Devanagari Light" panose="020B0604020202020204" charset="-78"/>
      <p:regular r:id="rId10"/>
    </p:embeddedFont>
    <p:embeddedFont>
      <p:font typeface="Adelle Sans Devanagari Thin" panose="020B0604020202020204" charset="-78"/>
      <p:regular r:id="rId11"/>
    </p:embeddedFont>
    <p:embeddedFont>
      <p:font typeface="Arial Nova Light" panose="020B0304020202020204" pitchFamily="34" charset="0"/>
      <p:regular r:id="rId12"/>
      <p:italic r:id="rId13"/>
    </p:embeddedFont>
  </p:embeddedFontLst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6" roundtripDataSignature="AMtx7mhn3cqSsfynPShHbPTE4TFTBYTYW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67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87"/>
    <p:restoredTop sz="94609"/>
  </p:normalViewPr>
  <p:slideViewPr>
    <p:cSldViewPr snapToGrid="0">
      <p:cViewPr varScale="1">
        <p:scale>
          <a:sx n="69" d="100"/>
          <a:sy n="69" d="100"/>
        </p:scale>
        <p:origin x="4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26" Type="http://customschemas.google.com/relationships/presentationmetadata" Target="metadata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2" Type="http://schemas.openxmlformats.org/officeDocument/2006/relationships/slide" Target="slides/slide1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28" Type="http://schemas.openxmlformats.org/officeDocument/2006/relationships/viewProps" Target="viewProp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8" name="Google Shape;5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c2250b3aa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5" name="Google Shape;65;g2c2250b3aa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c2250b3aab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2" name="Google Shape;72;g2c2250b3aab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1f2cda3bf23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9" name="Google Shape;79;g1f2cda3bf23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c2250b3aab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6" name="Google Shape;86;g2c2250b3aab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C45430-C82B-AA4B-B487-F148E92CBA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261DE39-D697-0348-9644-74F080558F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1E0D1AC-0202-D04B-82BA-1BE99CD12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474FF-E927-194E-A410-C09A809041CC}" type="datetimeFigureOut">
              <a:rPr lang="es-CO" smtClean="0"/>
              <a:t>15/07/2026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060FC44-405B-1042-9F6E-2ADA7F2E5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E3D4126-57E4-2F4F-86BB-C01EEB40C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19904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8C9C05-4ACF-E841-A7FA-FEC682BD4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9B3D0CE-C553-BB46-AEE4-AF8CA929DE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037BB03-D105-4947-A712-F9FEAC600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474FF-E927-194E-A410-C09A809041CC}" type="datetimeFigureOut">
              <a:rPr lang="es-CO" smtClean="0"/>
              <a:t>15/07/2026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00C1539-C757-E444-8B72-38699F815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8A93794-CA70-7B4B-BE24-249883CB3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6242809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7D74ED0-5C1C-D846-AE22-41EFE98350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A92B439-C21B-0245-8697-2B624ECA4C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6A25F12-3877-F24D-BCC2-F77ABCD65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474FF-E927-194E-A410-C09A809041CC}" type="datetimeFigureOut">
              <a:rPr lang="es-CO" smtClean="0"/>
              <a:t>15/07/2026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0AEC656-D43C-7044-93B8-F7B1C1934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CD781A4-39B0-214E-92F1-B97B00826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75054038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5D55F0-3D81-554A-9DD7-05BCB72D7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FB4D66E-040A-6C4A-B275-CC05C3C951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E55851C-DA37-EA4D-BA81-B64C020CD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474FF-E927-194E-A410-C09A809041CC}" type="datetimeFigureOut">
              <a:rPr lang="es-CO" smtClean="0"/>
              <a:t>15/07/2026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F45D6FF-BE03-4344-8D9A-DF3E5542D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B1F921E-AA71-B14A-AA22-8BF14648B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753475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61230B-C6AB-EC46-BED0-23AF5BBEA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883A65E-6155-884B-894C-947B80C447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C2ECC9-DC6F-4744-9741-7AA4B05F5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474FF-E927-194E-A410-C09A809041CC}" type="datetimeFigureOut">
              <a:rPr lang="es-CO" smtClean="0"/>
              <a:t>15/07/2026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EDECE59-7E4D-A246-AA28-DD233C766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CC5C6F6-6366-5E43-B14A-AE338A7C9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25468265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DAFF7C-7EA5-C046-84D4-19C69118D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400589B-95A7-D24A-8C34-59A6562C33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5AD1A4A-0FB5-EB40-B201-E526F7D32F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C6EB773-A161-854B-B3B3-3B6D6179C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474FF-E927-194E-A410-C09A809041CC}" type="datetimeFigureOut">
              <a:rPr lang="es-CO" smtClean="0"/>
              <a:t>15/07/2026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686D620-4E5C-9E4D-8515-467E0D6DF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60DF0DB-1C9D-6E47-A1E7-B7AAEEE8C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1676236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9CB46E-3790-4948-9B24-917148827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A2908D9-8D8E-DB4D-BBD4-58EB056759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36D75A5-E862-5441-8536-7262C6381F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69338CE-B25D-364D-8099-E464DD5AB4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EF5CBEE-E86E-AE4F-81C6-4FD80C39EC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9BA01D1-02CA-4E4D-858E-6877E3C05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474FF-E927-194E-A410-C09A809041CC}" type="datetimeFigureOut">
              <a:rPr lang="es-CO" smtClean="0"/>
              <a:t>15/07/2026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9AE5E30-B7ED-5A42-A9F5-BD301882F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FA881F5-012F-9C48-81DC-DB92DF3D6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6616015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B6EBE3-98D2-5644-985B-2FE008EA7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0944015-35F8-2E41-A430-E93D4B61D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474FF-E927-194E-A410-C09A809041CC}" type="datetimeFigureOut">
              <a:rPr lang="es-CO" smtClean="0"/>
              <a:t>15/07/2026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F7343EB-048C-FB4F-91DE-A119ADABD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CD9F40-D3CE-0A42-B5CD-E4DD4EBAB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4479580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C74DCEB-5D2A-624F-A125-5FD6D12BD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474FF-E927-194E-A410-C09A809041CC}" type="datetimeFigureOut">
              <a:rPr lang="es-CO" smtClean="0"/>
              <a:t>15/07/2026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97496DE-5D41-DD4A-BD2E-C0CE03F04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02FC047-E841-B44B-B375-8B095C92B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2638998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2AE4BB-9EE5-D14A-84CD-41CBE007D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C8EB51F-D9A4-884C-9AE6-D163A936AD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5B199D0-326B-8F48-BEC3-C31BEC8F63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8A91FB2-48DB-C446-B35D-B52BC81C8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474FF-E927-194E-A410-C09A809041CC}" type="datetimeFigureOut">
              <a:rPr lang="es-CO" smtClean="0"/>
              <a:t>15/07/2026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F1392BB-92BE-1E48-A485-59821B981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DC155B7-BD58-014A-9F7B-8ECF91465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616556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F54E9E-E67A-B148-A0AB-77DECC765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FD40AF4-66BA-B24D-BE44-0DD36FACF6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82C73C9-3D24-0F43-9FF8-FBE5E03CB0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44573B2-DC7F-5941-8CB7-C5DD7AAB8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474FF-E927-194E-A410-C09A809041CC}" type="datetimeFigureOut">
              <a:rPr lang="es-CO" smtClean="0"/>
              <a:t>15/07/2026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FF0EA89-251B-F544-9375-AD3FBD6DB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A94B511-2ED4-1F4D-B0C8-9F9B89A88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6138063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61D4103-7339-1040-A714-8AB9EB593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F1D0B07-E3FE-A143-B0FE-83C13419A9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B0BAF0D-3EE8-0D45-BBCE-848DDA5F17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D474FF-E927-194E-A410-C09A809041CC}" type="datetimeFigureOut">
              <a:rPr lang="es-CO" smtClean="0"/>
              <a:t>15/07/2026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B8EF0F-87AE-2D40-B8F5-9E85272EFF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0CA50B-F67E-2946-8A70-D2FD00E0E2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31924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pptaiacpchile2026.virtualrla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896345B-0FA4-954A-A715-B2886144C9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0" name="Google Shape;60;p2"/>
          <p:cNvSpPr txBox="1"/>
          <p:nvPr/>
        </p:nvSpPr>
        <p:spPr>
          <a:xfrm>
            <a:off x="800099" y="2421042"/>
            <a:ext cx="6215063" cy="1803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665"/>
              <a:buFont typeface="Arial"/>
              <a:buNone/>
            </a:pPr>
            <a:r>
              <a:rPr lang="es-CO" sz="3600" b="0" i="0" u="none" strike="noStrike" cap="none" dirty="0">
                <a:solidFill>
                  <a:schemeClr val="accent2">
                    <a:lumMod val="40000"/>
                    <a:lumOff val="60000"/>
                  </a:schemeClr>
                </a:solidFill>
                <a:latin typeface="Adelle Sans Devanagari" panose="02000503000000020004" pitchFamily="2" charset="-78"/>
                <a:ea typeface="Roboto Black"/>
                <a:cs typeface="Adelle Sans Devanagari" panose="02000503000000020004" pitchFamily="2" charset="-78"/>
                <a:sym typeface="Roboto Black"/>
              </a:rPr>
              <a:t>TÍTULO PONENCIA LOREM IPSUM DOLOR SIT AMET, CONSECTETUER </a:t>
            </a:r>
            <a:endParaRPr sz="3600" b="0" i="0" u="none" strike="noStrike" cap="none" dirty="0">
              <a:solidFill>
                <a:schemeClr val="accent2">
                  <a:lumMod val="40000"/>
                  <a:lumOff val="60000"/>
                </a:schemeClr>
              </a:solidFill>
              <a:latin typeface="Adelle Sans Devanagari" panose="02000503000000020004" pitchFamily="2" charset="-78"/>
              <a:ea typeface="Roboto Black"/>
              <a:cs typeface="Adelle Sans Devanagari" panose="02000503000000020004" pitchFamily="2" charset="-78"/>
              <a:sym typeface="Roboto Black"/>
            </a:endParaRPr>
          </a:p>
        </p:txBody>
      </p:sp>
      <p:sp>
        <p:nvSpPr>
          <p:cNvPr id="61" name="Google Shape;61;p2"/>
          <p:cNvSpPr txBox="1"/>
          <p:nvPr/>
        </p:nvSpPr>
        <p:spPr>
          <a:xfrm>
            <a:off x="800099" y="4399269"/>
            <a:ext cx="5184620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lang="es-CO" sz="24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Nombre Apellido Apellido</a:t>
            </a:r>
            <a:br>
              <a:rPr lang="es-CO" sz="2400" b="1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</a:br>
            <a:r>
              <a:rPr lang="es-CO" sz="2400" u="none" strike="noStrike" cap="none" dirty="0">
                <a:solidFill>
                  <a:schemeClr val="bg1"/>
                </a:solidFill>
                <a:latin typeface="Adelle Sans Devanagari Thin" panose="02000503000000020004" pitchFamily="2" charset="-78"/>
                <a:cs typeface="Adelle Sans Devanagari Thin" panose="02000503000000020004" pitchFamily="2" charset="-78"/>
                <a:sym typeface="Arial"/>
              </a:rPr>
              <a:t>Cargo, Institución</a:t>
            </a:r>
            <a:endParaRPr sz="2400" u="none" strike="noStrike" cap="none" dirty="0">
              <a:solidFill>
                <a:schemeClr val="bg1"/>
              </a:solidFill>
              <a:latin typeface="Adelle Sans Devanagari Thin" panose="02000503000000020004" pitchFamily="2" charset="-78"/>
              <a:cs typeface="Adelle Sans Devanagari Thin" panose="02000503000000020004" pitchFamily="2" charset="-78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2BD5374-A792-A84E-803F-F05F38655E9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8" name="Google Shape;68;g2c2250b3aab_0_0"/>
          <p:cNvSpPr txBox="1"/>
          <p:nvPr/>
        </p:nvSpPr>
        <p:spPr>
          <a:xfrm>
            <a:off x="1679050" y="3300800"/>
            <a:ext cx="4693175" cy="247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Cuerpo de Texto 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Lorem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ipsum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dolor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sit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amet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,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consectetuer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adipiscing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elit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, sed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diam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nonummy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nibh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euismod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tincidunt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ut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laoreet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dolore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magna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aliquam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erat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volutpat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. Ut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wisi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enim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ad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minim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veniam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,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quis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nostrud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exerci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tation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ullamcorper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suscipit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lobortis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nisl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ut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aliquip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ex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ea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commodo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consequat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.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Duis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autem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vel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eum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iriure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dolor in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hendrerit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in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vulputate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velit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esse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molestie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consequat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,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vel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illum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dolore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eu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feugiat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nulla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facilisis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at vero eros et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accumsan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et.</a:t>
            </a:r>
            <a:endParaRPr sz="1300" u="none" strike="noStrike" cap="none" dirty="0">
              <a:solidFill>
                <a:schemeClr val="bg1"/>
              </a:solidFill>
              <a:latin typeface="Adelle Sans Devanagari" panose="02000503000000020004" pitchFamily="2" charset="-78"/>
              <a:cs typeface="Adelle Sans Devanagari" panose="02000503000000020004" pitchFamily="2" charset="-78"/>
              <a:sym typeface="Arial"/>
            </a:endParaRPr>
          </a:p>
        </p:txBody>
      </p:sp>
      <p:sp>
        <p:nvSpPr>
          <p:cNvPr id="69" name="Google Shape;69;g2c2250b3aab_0_0"/>
          <p:cNvSpPr txBox="1"/>
          <p:nvPr/>
        </p:nvSpPr>
        <p:spPr>
          <a:xfrm>
            <a:off x="1679050" y="2289784"/>
            <a:ext cx="5216100" cy="1011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3800"/>
              <a:buFont typeface="Arial"/>
              <a:buNone/>
            </a:pPr>
            <a:r>
              <a:rPr lang="es-CO" sz="3800" strike="noStrike" cap="none" dirty="0">
                <a:solidFill>
                  <a:srgbClr val="2C67AF"/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DISCLOSURES</a:t>
            </a:r>
            <a:endParaRPr sz="4467" strike="noStrike" cap="none" dirty="0">
              <a:solidFill>
                <a:srgbClr val="2C67AF"/>
              </a:solidFill>
              <a:latin typeface="Adelle Sans Devanagari" panose="02000503000000020004" pitchFamily="2" charset="-78"/>
              <a:ea typeface="Roboto Black"/>
              <a:cs typeface="Adelle Sans Devanagari" panose="02000503000000020004" pitchFamily="2" charset="-78"/>
              <a:sym typeface="Roboto Black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9984984-3889-3B45-BE0F-CEF9BA2B6F2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4" name="Google Shape;74;g2c2250b3aab_0_7"/>
          <p:cNvSpPr txBox="1"/>
          <p:nvPr/>
        </p:nvSpPr>
        <p:spPr>
          <a:xfrm>
            <a:off x="6872288" y="3359250"/>
            <a:ext cx="3745762" cy="2983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Cuerpo de Texto 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Lorem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ipsum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dolor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sit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amet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,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consectetuer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adipiscing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elit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, sed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diam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nonummy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nibh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euismod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tincidunt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ut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laoreet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dolore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magna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aliquam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erat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volutpat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. Ut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wisi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enim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ad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minim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veniam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,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quis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nostrud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exerci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tation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ullamcorper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suscipit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lobortis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nisl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ut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aliquip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ex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ea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commodo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consequat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.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Duis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autem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vel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eum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iriure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dolor in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hendrerit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in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vulputate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velit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esse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molestie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consequat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,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vel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illum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dolore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eu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feugiat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nulla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facilisis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at vero eros et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accumsan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et.</a:t>
            </a:r>
            <a:endParaRPr b="0" i="0" u="none" strike="noStrike" cap="none" dirty="0">
              <a:solidFill>
                <a:schemeClr val="bg1"/>
              </a:solidFill>
              <a:latin typeface="Adelle Sans Devanagari" panose="02000503000000020004" pitchFamily="2" charset="-78"/>
              <a:ea typeface="Roboto Medium"/>
              <a:cs typeface="Adelle Sans Devanagari" panose="02000503000000020004" pitchFamily="2" charset="-78"/>
              <a:sym typeface="Roboto Medium"/>
            </a:endParaRPr>
          </a:p>
        </p:txBody>
      </p:sp>
      <p:sp>
        <p:nvSpPr>
          <p:cNvPr id="75" name="Google Shape;75;g2c2250b3aab_0_7"/>
          <p:cNvSpPr txBox="1"/>
          <p:nvPr/>
        </p:nvSpPr>
        <p:spPr>
          <a:xfrm>
            <a:off x="1392150" y="2060887"/>
            <a:ext cx="9407700" cy="10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665"/>
              <a:buFont typeface="Arial"/>
              <a:buNone/>
            </a:pPr>
            <a:r>
              <a:rPr lang="es-CO" sz="2467" u="none" strike="noStrike" cap="none" dirty="0">
                <a:solidFill>
                  <a:srgbClr val="2C67AF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TÍTULO DIAPOSITIVA LOREM IPSUM DOLOR SIT AMET, CONSECTETUER ADIPISCING</a:t>
            </a:r>
            <a:endParaRPr sz="2467" u="none" strike="noStrike" cap="none" dirty="0">
              <a:solidFill>
                <a:srgbClr val="2C67AF"/>
              </a:solidFill>
              <a:latin typeface="Adelle Sans Devanagari" panose="02000503000000020004" pitchFamily="2" charset="-78"/>
              <a:cs typeface="Adelle Sans Devanagari" panose="02000503000000020004" pitchFamily="2" charset="-78"/>
              <a:sym typeface="Arial"/>
            </a:endParaRPr>
          </a:p>
        </p:txBody>
      </p:sp>
      <p:sp>
        <p:nvSpPr>
          <p:cNvPr id="76" name="Google Shape;76;g2c2250b3aab_0_7"/>
          <p:cNvSpPr/>
          <p:nvPr/>
        </p:nvSpPr>
        <p:spPr>
          <a:xfrm>
            <a:off x="1392150" y="3359250"/>
            <a:ext cx="5237213" cy="1764000"/>
          </a:xfrm>
          <a:prstGeom prst="roundRect">
            <a:avLst>
              <a:gd name="adj" fmla="val 19199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softEdge rad="0"/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CO" sz="1800" b="0" i="0" u="none" strike="noStrike" cap="none" dirty="0">
                <a:solidFill>
                  <a:srgbClr val="FFFFFF"/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Cuerpo de Texto </a:t>
            </a:r>
            <a:r>
              <a:rPr lang="es-CO" sz="1800" b="0" i="0" u="none" strike="noStrike" cap="none" dirty="0" err="1">
                <a:solidFill>
                  <a:srgbClr val="FFFFFF"/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Lorem</a:t>
            </a:r>
            <a:r>
              <a:rPr lang="es-CO" sz="1800" b="0" i="0" u="none" strike="noStrike" cap="none" dirty="0">
                <a:solidFill>
                  <a:srgbClr val="FFFFFF"/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 </a:t>
            </a:r>
            <a:r>
              <a:rPr lang="es-CO" sz="1800" b="0" i="0" u="none" strike="noStrike" cap="none" dirty="0" err="1">
                <a:solidFill>
                  <a:srgbClr val="FFFFFF"/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ipsum</a:t>
            </a:r>
            <a:r>
              <a:rPr lang="es-CO" sz="1800" b="0" i="0" u="none" strike="noStrike" cap="none" dirty="0">
                <a:solidFill>
                  <a:srgbClr val="FFFFFF"/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 dolor </a:t>
            </a:r>
            <a:r>
              <a:rPr lang="es-CO" sz="1800" b="0" i="0" u="none" strike="noStrike" cap="none" dirty="0" err="1">
                <a:solidFill>
                  <a:srgbClr val="FFFFFF"/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sit</a:t>
            </a:r>
            <a:r>
              <a:rPr lang="es-CO" sz="1800" b="0" i="0" u="none" strike="noStrike" cap="none" dirty="0">
                <a:solidFill>
                  <a:srgbClr val="FFFFFF"/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 </a:t>
            </a:r>
            <a:r>
              <a:rPr lang="es-CO" sz="1800" b="0" i="0" u="none" strike="noStrike" cap="none" dirty="0" err="1">
                <a:solidFill>
                  <a:srgbClr val="FFFFFF"/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amet</a:t>
            </a:r>
            <a:r>
              <a:rPr lang="es-CO" sz="1800" b="0" i="0" u="none" strike="noStrike" cap="none" dirty="0">
                <a:solidFill>
                  <a:srgbClr val="FFFFFF"/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, </a:t>
            </a:r>
            <a:r>
              <a:rPr lang="es-CO" sz="1800" b="0" i="0" u="none" strike="noStrike" cap="none" dirty="0" err="1">
                <a:solidFill>
                  <a:srgbClr val="FFFFFF"/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consectetuer</a:t>
            </a:r>
            <a:r>
              <a:rPr lang="es-CO" sz="1800" b="0" i="0" u="none" strike="noStrike" cap="none" dirty="0">
                <a:solidFill>
                  <a:srgbClr val="FFFFFF"/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 </a:t>
            </a:r>
            <a:r>
              <a:rPr lang="es-CO" sz="1800" b="0" i="0" u="none" strike="noStrike" cap="none" dirty="0" err="1">
                <a:solidFill>
                  <a:srgbClr val="FFFFFF"/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adipiscing</a:t>
            </a:r>
            <a:r>
              <a:rPr lang="es-CO" sz="1800" b="0" i="0" u="none" strike="noStrike" cap="none" dirty="0">
                <a:solidFill>
                  <a:srgbClr val="FFFFFF"/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 </a:t>
            </a:r>
            <a:r>
              <a:rPr lang="es-CO" sz="1800" b="0" i="0" u="none" strike="noStrike" cap="none" dirty="0" err="1">
                <a:solidFill>
                  <a:srgbClr val="FFFFFF"/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elit</a:t>
            </a:r>
            <a:r>
              <a:rPr lang="es-CO" sz="1800" b="0" i="0" u="none" strike="noStrike" cap="none" dirty="0">
                <a:solidFill>
                  <a:srgbClr val="FFFFFF"/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, sed </a:t>
            </a:r>
            <a:r>
              <a:rPr lang="es-CO" sz="1800" b="0" i="0" u="none" strike="noStrike" cap="none" dirty="0" err="1">
                <a:solidFill>
                  <a:srgbClr val="FFFFFF"/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diam</a:t>
            </a:r>
            <a:r>
              <a:rPr lang="es-CO" sz="1800" b="0" i="0" u="none" strike="noStrike" cap="none" dirty="0">
                <a:solidFill>
                  <a:srgbClr val="FFFFFF"/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 </a:t>
            </a:r>
            <a:r>
              <a:rPr lang="es-CO" sz="1800" b="0" i="0" u="none" strike="noStrike" cap="none" dirty="0" err="1">
                <a:solidFill>
                  <a:srgbClr val="FFFFFF"/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nonummy</a:t>
            </a:r>
            <a:r>
              <a:rPr lang="es-CO" sz="1800" b="0" i="0" u="none" strike="noStrike" cap="none" dirty="0">
                <a:solidFill>
                  <a:srgbClr val="FFFFFF"/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 </a:t>
            </a:r>
            <a:r>
              <a:rPr lang="es-CO" sz="1800" b="0" i="0" u="none" strike="noStrike" cap="none" dirty="0" err="1">
                <a:solidFill>
                  <a:srgbClr val="FFFFFF"/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nibh</a:t>
            </a:r>
            <a:r>
              <a:rPr lang="es-CO" sz="1800" b="0" i="0" u="none" strike="noStrike" cap="none" dirty="0">
                <a:solidFill>
                  <a:srgbClr val="FFFFFF"/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.</a:t>
            </a:r>
            <a:endParaRPr sz="1800" b="0" i="0" u="none" strike="noStrike" cap="none" dirty="0">
              <a:solidFill>
                <a:srgbClr val="000000"/>
              </a:solidFill>
              <a:latin typeface="Adelle Sans Devanagari" panose="02000503000000020004" pitchFamily="2" charset="-78"/>
              <a:ea typeface="Roboto"/>
              <a:cs typeface="Adelle Sans Devanagari" panose="02000503000000020004" pitchFamily="2" charset="-78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7847B0-DACC-F843-835F-E51BE5E5184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1" name="Google Shape;81;g1f2cda3bf23_0_25"/>
          <p:cNvSpPr txBox="1"/>
          <p:nvPr/>
        </p:nvSpPr>
        <p:spPr>
          <a:xfrm>
            <a:off x="447200" y="1919800"/>
            <a:ext cx="5483700" cy="10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665"/>
              <a:buFont typeface="Arial"/>
              <a:buNone/>
            </a:pPr>
            <a:r>
              <a:rPr lang="es-CO" sz="2367" u="none" strike="noStrike" cap="none" dirty="0">
                <a:solidFill>
                  <a:srgbClr val="2C67AF"/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TÍTULO DIAPOSITIVA LOREM IPSUM DOLOR SIT AMET, CONSECTETUER ADIPISCING</a:t>
            </a:r>
            <a:endParaRPr sz="2367" u="none" strike="noStrike" cap="none" dirty="0">
              <a:solidFill>
                <a:srgbClr val="2C67AF"/>
              </a:solidFill>
              <a:latin typeface="Adelle Sans Devanagari" panose="02000503000000020004" pitchFamily="2" charset="-78"/>
              <a:ea typeface="Roboto"/>
              <a:cs typeface="Adelle Sans Devanagari" panose="02000503000000020004" pitchFamily="2" charset="-78"/>
              <a:sym typeface="Roboto"/>
            </a:endParaRPr>
          </a:p>
        </p:txBody>
      </p:sp>
      <p:sp>
        <p:nvSpPr>
          <p:cNvPr id="82" name="Google Shape;82;g1f2cda3bf23_0_25"/>
          <p:cNvSpPr txBox="1"/>
          <p:nvPr/>
        </p:nvSpPr>
        <p:spPr>
          <a:xfrm>
            <a:off x="447200" y="3350625"/>
            <a:ext cx="5483700" cy="23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Cuerpo de Texto 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Lorem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ipsum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dolor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sit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amet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,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consectetuer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adipiscing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elit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, sed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diam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nonummy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nibh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euismod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tincidunt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ut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laoreet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dolore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magna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aliquam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erat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volutpat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. Ut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wisi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enim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ad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minim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veniam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,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quis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nostrud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exerci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tation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ullamcorper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suscipit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lobortis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nisl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ut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aliquip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ex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ea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commodo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consequat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.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Duis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autem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vel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eum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iriure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dolor in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hendrerit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in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vulputate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velit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esse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molestie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consequat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,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vel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illum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dolore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eu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feugiat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nulla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facilisis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at vero eros et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accumsan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et.</a:t>
            </a:r>
            <a:endParaRPr sz="1300" b="0" i="0" u="none" strike="noStrike" cap="none" dirty="0">
              <a:solidFill>
                <a:schemeClr val="bg1"/>
              </a:solidFill>
              <a:latin typeface="Adelle Sans Devanagari" panose="02000503000000020004" pitchFamily="2" charset="-78"/>
              <a:ea typeface="Roboto Medium"/>
              <a:cs typeface="Adelle Sans Devanagari" panose="02000503000000020004" pitchFamily="2" charset="-78"/>
              <a:sym typeface="Roboto Medium"/>
            </a:endParaRPr>
          </a:p>
        </p:txBody>
      </p:sp>
      <p:pic>
        <p:nvPicPr>
          <p:cNvPr id="83" name="Google Shape;83;g1f2cda3bf23_0_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62025" y="1848827"/>
            <a:ext cx="4576700" cy="4103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C75818A-0E8E-9542-93C6-17BF8D4FDC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9" name="Google Shape;89;g2c2250b3aab_0_18"/>
          <p:cNvSpPr txBox="1"/>
          <p:nvPr/>
        </p:nvSpPr>
        <p:spPr>
          <a:xfrm>
            <a:off x="782250" y="1933349"/>
            <a:ext cx="9407700" cy="5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665"/>
              <a:buFont typeface="Arial"/>
              <a:buNone/>
            </a:pPr>
            <a:r>
              <a:rPr lang="es-CO" sz="2967" u="none" strike="noStrike" cap="none" dirty="0">
                <a:solidFill>
                  <a:srgbClr val="2C67AF"/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SUGERENCIAS TÉCNICAS</a:t>
            </a:r>
            <a:endParaRPr sz="2967" u="none" strike="noStrike" cap="none" dirty="0">
              <a:solidFill>
                <a:srgbClr val="2C67AF"/>
              </a:solidFill>
              <a:latin typeface="Adelle Sans Devanagari" panose="02000503000000020004" pitchFamily="2" charset="-78"/>
              <a:ea typeface="Roboto"/>
              <a:cs typeface="Adelle Sans Devanagari" panose="02000503000000020004" pitchFamily="2" charset="-78"/>
              <a:sym typeface="Roboto"/>
            </a:endParaRPr>
          </a:p>
        </p:txBody>
      </p:sp>
      <p:sp>
        <p:nvSpPr>
          <p:cNvPr id="3" name="Google Shape;88;g2c2250b3aab_0_18">
            <a:extLst>
              <a:ext uri="{FF2B5EF4-FFF2-40B4-BE49-F238E27FC236}">
                <a16:creationId xmlns:a16="http://schemas.microsoft.com/office/drawing/2014/main" id="{FBF1D95F-4EDD-564E-FF54-218B76901C64}"/>
              </a:ext>
            </a:extLst>
          </p:cNvPr>
          <p:cNvSpPr txBox="1"/>
          <p:nvPr/>
        </p:nvSpPr>
        <p:spPr>
          <a:xfrm>
            <a:off x="782250" y="2457449"/>
            <a:ext cx="10586100" cy="3986214"/>
          </a:xfrm>
          <a:prstGeom prst="rect">
            <a:avLst/>
          </a:prstGeom>
          <a:noFill/>
          <a:ln w="9525" cap="flat" cmpd="sng">
            <a:solidFill>
              <a:srgbClr val="0B539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05000"/>
              </a:lnSpc>
              <a:buSzPts val="1100"/>
              <a:defRPr/>
            </a:pPr>
            <a:r>
              <a:rPr lang="es-CO" sz="1100" u="none" strike="noStrike" cap="none" dirty="0">
                <a:solidFill>
                  <a:schemeClr val="bg1"/>
                </a:solidFill>
                <a:latin typeface="Adelle Sans Devanagari Light" panose="02000503000000020004" pitchFamily="2" charset="-78"/>
                <a:ea typeface="Roboto"/>
                <a:cs typeface="Adelle Sans Devanagari Light" panose="02000503000000020004" pitchFamily="2" charset="-78"/>
                <a:sym typeface="Roboto"/>
              </a:rPr>
              <a:t>1</a:t>
            </a:r>
            <a:r>
              <a:rPr lang="es-CO" sz="1100" u="none" strike="noStrike" cap="none" dirty="0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.- </a:t>
            </a:r>
            <a:r>
              <a:rPr lang="es-CO" sz="1200" u="none" strike="noStrike" cap="none" dirty="0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Las presentaciones deben ser cargadas en el siguiente link: </a:t>
            </a:r>
            <a:r>
              <a:rPr lang="es-CO" sz="1100" dirty="0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  <a:hlinkClick r:id="rId4"/>
              </a:rPr>
              <a:t>https://pptaiacpchile2026.virtualrla.com/</a:t>
            </a:r>
            <a:endParaRPr lang="es-CO" sz="1100" dirty="0">
              <a:solidFill>
                <a:schemeClr val="bg1"/>
              </a:solidFill>
              <a:latin typeface="Arial Nova Light" panose="020B0304020202020204" pitchFamily="34" charset="0"/>
              <a:ea typeface="Roboto"/>
              <a:cs typeface="Adelle Sans Devanagari Light" panose="02000503000000020004" pitchFamily="2" charset="-78"/>
              <a:sym typeface="Roboto"/>
            </a:endParaRPr>
          </a:p>
          <a:p>
            <a:pPr>
              <a:lnSpc>
                <a:spcPct val="105000"/>
              </a:lnSpc>
              <a:buSzPts val="1100"/>
              <a:defRPr/>
            </a:pPr>
            <a:br>
              <a:rPr lang="es-CO" sz="1100" u="none" strike="noStrike" cap="none" dirty="0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</a:br>
            <a:r>
              <a:rPr lang="es-CO" sz="1100" u="none" strike="noStrike" cap="none" dirty="0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El plazo para subirlas es hasta el Viernes 21 de agosto. Después de esta fecha las presentaciones deberán ser entregadas en la sala de </a:t>
            </a:r>
            <a:r>
              <a:rPr lang="es-CO" sz="1100" u="none" strike="noStrike" cap="none" dirty="0" err="1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preview</a:t>
            </a:r>
            <a:r>
              <a:rPr lang="es-CO" sz="1100" u="none" strike="noStrike" cap="none" dirty="0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 en la sede </a:t>
            </a:r>
            <a:r>
              <a:rPr lang="es-CO" sz="1100" dirty="0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del Congreso </a:t>
            </a:r>
            <a:r>
              <a:rPr lang="es-CO" sz="1100" u="none" strike="noStrike" cap="none" dirty="0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con al menos dos horas antes de su presentación.</a:t>
            </a:r>
            <a:endParaRPr sz="1100" u="none" strike="noStrike" cap="none" dirty="0">
              <a:solidFill>
                <a:schemeClr val="bg1"/>
              </a:solidFill>
              <a:latin typeface="Arial Nova Light" panose="020B0304020202020204" pitchFamily="34" charset="0"/>
              <a:ea typeface="Roboto"/>
              <a:cs typeface="Adelle Sans Devanagari Light" panose="02000503000000020004" pitchFamily="2" charset="-78"/>
              <a:sym typeface="Roboto"/>
            </a:endParaRPr>
          </a:p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u="none" strike="noStrike" cap="none" dirty="0">
              <a:solidFill>
                <a:schemeClr val="bg1"/>
              </a:solidFill>
              <a:latin typeface="Arial Nova Light" panose="020B0304020202020204" pitchFamily="34" charset="0"/>
              <a:ea typeface="Roboto"/>
              <a:cs typeface="Adelle Sans Devanagari Light" panose="02000503000000020004" pitchFamily="2" charset="-78"/>
              <a:sym typeface="Roboto"/>
            </a:endParaRPr>
          </a:p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u="none" strike="noStrike" cap="none" dirty="0">
                <a:solidFill>
                  <a:schemeClr val="bg1"/>
                </a:solidFill>
                <a:latin typeface=""/>
                <a:ea typeface="Roboto"/>
                <a:cs typeface="Adelle Sans Devanagari Light" panose="02000503000000020004" pitchFamily="2" charset="-78"/>
                <a:sym typeface="Roboto"/>
              </a:rPr>
              <a:t>2.- </a:t>
            </a:r>
            <a:r>
              <a:rPr lang="es-CO" sz="1100" i="0" dirty="0">
                <a:solidFill>
                  <a:schemeClr val="bg1"/>
                </a:solidFill>
                <a:effectLst/>
                <a:latin typeface=""/>
              </a:rPr>
              <a:t>Por favor utilice el </a:t>
            </a:r>
            <a:r>
              <a:rPr lang="es-CO" sz="1100" i="0" dirty="0" err="1">
                <a:solidFill>
                  <a:schemeClr val="bg1"/>
                </a:solidFill>
                <a:effectLst/>
                <a:latin typeface=""/>
              </a:rPr>
              <a:t>template</a:t>
            </a:r>
            <a:r>
              <a:rPr lang="es-CO" sz="1100" i="0" dirty="0">
                <a:solidFill>
                  <a:schemeClr val="bg1"/>
                </a:solidFill>
                <a:effectLst/>
                <a:latin typeface=""/>
              </a:rPr>
              <a:t> enviado por el Comité Organizador de  Congreso Iberoamericano de Cirugía Pediátrica.</a:t>
            </a:r>
          </a:p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u="none" strike="noStrike" cap="none" dirty="0">
              <a:solidFill>
                <a:schemeClr val="bg1"/>
              </a:solidFill>
              <a:latin typeface="Arial Nova Light" panose="020B0304020202020204" pitchFamily="34" charset="0"/>
              <a:ea typeface="Roboto"/>
              <a:cs typeface="Adelle Sans Devanagari Light" panose="02000503000000020004" pitchFamily="2" charset="-78"/>
              <a:sym typeface="Roboto"/>
            </a:endParaRPr>
          </a:p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u="none" strike="noStrike" cap="none" dirty="0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3.- Utilice tipografía en párrafos y textos que sean claras y legibles. Como recomendación utilice pocos colores y animaciones.</a:t>
            </a:r>
            <a:endParaRPr sz="1100" u="none" strike="noStrike" cap="none" dirty="0">
              <a:solidFill>
                <a:schemeClr val="bg1"/>
              </a:solidFill>
              <a:latin typeface="Arial Nova Light" panose="020B0304020202020204" pitchFamily="34" charset="0"/>
              <a:ea typeface="Roboto"/>
              <a:cs typeface="Adelle Sans Devanagari Light" panose="02000503000000020004" pitchFamily="2" charset="-78"/>
              <a:sym typeface="Roboto"/>
            </a:endParaRPr>
          </a:p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u="none" strike="noStrike" cap="none" dirty="0">
              <a:solidFill>
                <a:schemeClr val="bg1"/>
              </a:solidFill>
              <a:latin typeface="Arial Nova Light" panose="020B0304020202020204" pitchFamily="34" charset="0"/>
              <a:ea typeface="Roboto"/>
              <a:cs typeface="Adelle Sans Devanagari Light" panose="02000503000000020004" pitchFamily="2" charset="-78"/>
              <a:sym typeface="Roboto"/>
            </a:endParaRPr>
          </a:p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u="none" strike="noStrike" cap="none" dirty="0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4.- Si su presentación cuenta con videos, por favor recuerde "incrustar video" y enviarnos el archivo de video separado de la </a:t>
            </a:r>
            <a:r>
              <a:rPr lang="es-CO" sz="1100" u="none" strike="noStrike" cap="none" dirty="0" err="1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ppt</a:t>
            </a:r>
            <a:r>
              <a:rPr lang="es-CO" sz="1100" u="none" strike="noStrike" cap="none" dirty="0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, aunque esté "dentro" de la </a:t>
            </a:r>
            <a:r>
              <a:rPr lang="es-CO" sz="1100" u="none" strike="noStrike" cap="none" dirty="0" err="1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ppt</a:t>
            </a:r>
            <a:r>
              <a:rPr lang="es-CO" sz="1100" u="none" strike="noStrike" cap="none" dirty="0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. Los videos deben ir en formato MP4.</a:t>
            </a:r>
            <a:endParaRPr sz="1100" u="none" strike="noStrike" cap="none" dirty="0">
              <a:solidFill>
                <a:schemeClr val="bg1"/>
              </a:solidFill>
              <a:latin typeface="Arial Nova Light" panose="020B0304020202020204" pitchFamily="34" charset="0"/>
              <a:ea typeface="Roboto"/>
              <a:cs typeface="Adelle Sans Devanagari Light" panose="02000503000000020004" pitchFamily="2" charset="-78"/>
              <a:sym typeface="Roboto"/>
            </a:endParaRPr>
          </a:p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u="none" strike="noStrike" cap="none" dirty="0">
              <a:solidFill>
                <a:schemeClr val="bg1"/>
              </a:solidFill>
              <a:latin typeface="Arial Nova Light" panose="020B0304020202020204" pitchFamily="34" charset="0"/>
              <a:ea typeface="Roboto"/>
              <a:cs typeface="Adelle Sans Devanagari Light" panose="02000503000000020004" pitchFamily="2" charset="-78"/>
              <a:sym typeface="Roboto"/>
            </a:endParaRPr>
          </a:p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u="none" strike="noStrike" cap="none" dirty="0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5.- Por favor no utilizar KEYNOTE de Mac, ya que la mesa técnica no cuenta con este programa.</a:t>
            </a:r>
            <a:endParaRPr sz="1100" u="none" strike="noStrike" cap="none" dirty="0">
              <a:solidFill>
                <a:schemeClr val="bg1"/>
              </a:solidFill>
              <a:latin typeface="Arial Nova Light" panose="020B0304020202020204" pitchFamily="34" charset="0"/>
              <a:ea typeface="Roboto"/>
              <a:cs typeface="Adelle Sans Devanagari Light" panose="02000503000000020004" pitchFamily="2" charset="-78"/>
              <a:sym typeface="Roboto"/>
            </a:endParaRPr>
          </a:p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u="none" strike="noStrike" cap="none" dirty="0">
              <a:solidFill>
                <a:schemeClr val="bg1"/>
              </a:solidFill>
              <a:latin typeface="Arial Nova Light" panose="020B0304020202020204" pitchFamily="34" charset="0"/>
              <a:ea typeface="Roboto"/>
              <a:cs typeface="Adelle Sans Devanagari Light" panose="02000503000000020004" pitchFamily="2" charset="-78"/>
              <a:sym typeface="Roboto"/>
            </a:endParaRPr>
          </a:p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u="none" strike="noStrike" cap="none" dirty="0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6.- Si necesita utilizar conexión dedicada de internet para su presentación, por favor envíenos links o </a:t>
            </a:r>
            <a:r>
              <a:rPr lang="es-CO" sz="1100" u="none" strike="noStrike" cap="none" dirty="0" err="1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path</a:t>
            </a:r>
            <a:r>
              <a:rPr lang="es-CO" sz="1100" u="none" strike="noStrike" cap="none" dirty="0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 con anterioridad para probar la conexión.</a:t>
            </a:r>
            <a:endParaRPr sz="1100" u="none" strike="noStrike" cap="none" dirty="0">
              <a:solidFill>
                <a:schemeClr val="bg1"/>
              </a:solidFill>
              <a:latin typeface="Arial Nova Light" panose="020B0304020202020204" pitchFamily="34" charset="0"/>
              <a:ea typeface="Roboto"/>
              <a:cs typeface="Adelle Sans Devanagari Light" panose="02000503000000020004" pitchFamily="2" charset="-78"/>
              <a:sym typeface="Roboto"/>
            </a:endParaRPr>
          </a:p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u="none" strike="noStrike" cap="none" dirty="0">
              <a:solidFill>
                <a:schemeClr val="bg1"/>
              </a:solidFill>
              <a:latin typeface="Arial Nova Light" panose="020B0304020202020204" pitchFamily="34" charset="0"/>
              <a:ea typeface="Roboto"/>
              <a:cs typeface="Adelle Sans Devanagari Light" panose="02000503000000020004" pitchFamily="2" charset="-78"/>
              <a:sym typeface="Roboto"/>
            </a:endParaRPr>
          </a:p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u="none" strike="noStrike" cap="none" dirty="0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7.- Para gráficos con data le sugerimos que los utilice a tamaño completo de página.</a:t>
            </a:r>
            <a:endParaRPr sz="1100" u="none" strike="noStrike" cap="none" dirty="0">
              <a:solidFill>
                <a:schemeClr val="bg1"/>
              </a:solidFill>
              <a:latin typeface="Arial Nova Light" panose="020B0304020202020204" pitchFamily="34" charset="0"/>
              <a:ea typeface="Roboto"/>
              <a:cs typeface="Adelle Sans Devanagari Light" panose="02000503000000020004" pitchFamily="2" charset="-78"/>
              <a:sym typeface="Roboto"/>
            </a:endParaRPr>
          </a:p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u="none" strike="noStrike" cap="none" dirty="0">
              <a:solidFill>
                <a:schemeClr val="bg1"/>
              </a:solidFill>
              <a:latin typeface="Arial Nova Light" panose="020B0304020202020204" pitchFamily="34" charset="0"/>
              <a:ea typeface="Roboto"/>
              <a:cs typeface="Adelle Sans Devanagari Light" panose="02000503000000020004" pitchFamily="2" charset="-78"/>
              <a:sym typeface="Roboto"/>
            </a:endParaRPr>
          </a:p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u="none" strike="noStrike" cap="none" dirty="0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8.- </a:t>
            </a:r>
            <a:r>
              <a:rPr lang="es-CO" sz="1100" u="sng" strike="noStrike" cap="none" dirty="0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Le recordamos que su presentación tiene un tiempo específico, entregado en el programa enviado por el comité científico. Es por esta razón que le sugerimos contabilizar que cada </a:t>
            </a:r>
            <a:r>
              <a:rPr lang="es-CO" sz="1100" u="sng" strike="noStrike" cap="none" dirty="0" err="1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slide</a:t>
            </a:r>
            <a:r>
              <a:rPr lang="es-CO" sz="1100" u="sng" strike="noStrike" cap="none" dirty="0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 es presentada aproximadamente en 1 minuto</a:t>
            </a:r>
            <a:r>
              <a:rPr lang="es-CO" sz="1100" u="none" strike="noStrike" cap="none" dirty="0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. Si bien depende de la cantidad de información le recomendamos no pensar en menos de 40" por cada </a:t>
            </a:r>
            <a:r>
              <a:rPr lang="es-CO" sz="1100" u="none" strike="noStrike" cap="none" dirty="0" err="1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slide</a:t>
            </a:r>
            <a:r>
              <a:rPr lang="es-CO" sz="1100" u="none" strike="noStrike" cap="none" dirty="0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, para las más breves y 1 minuto para las más completas, de esta manera puede tener mayor control respecto de la duración total de su presentación.</a:t>
            </a:r>
            <a:endParaRPr sz="1100" u="none" strike="noStrike" cap="none" dirty="0">
              <a:solidFill>
                <a:schemeClr val="bg1"/>
              </a:solidFill>
              <a:latin typeface="Arial Nova Light" panose="020B0304020202020204" pitchFamily="34" charset="0"/>
              <a:ea typeface="Roboto"/>
              <a:cs typeface="Adelle Sans Devanagari Light" panose="02000503000000020004" pitchFamily="2" charset="-78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1646</TotalTime>
  <Words>591</Words>
  <Application>Microsoft Office PowerPoint</Application>
  <PresentationFormat>Panorámica</PresentationFormat>
  <Paragraphs>26</Paragraphs>
  <Slides>5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3" baseType="lpstr">
      <vt:lpstr>Adelle Sans Devanagari</vt:lpstr>
      <vt:lpstr>Arial Nova Light</vt:lpstr>
      <vt:lpstr>Calibri Light</vt:lpstr>
      <vt:lpstr>Adelle Sans Devanagari Light</vt:lpstr>
      <vt:lpstr>Adelle Sans Devanagari Thin</vt:lpstr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CirPlas CirPlas</cp:lastModifiedBy>
  <cp:revision>23</cp:revision>
  <dcterms:created xsi:type="dcterms:W3CDTF">2021-09-29T18:41:12Z</dcterms:created>
  <dcterms:modified xsi:type="dcterms:W3CDTF">2026-07-15T21:13:29Z</dcterms:modified>
</cp:coreProperties>
</file>